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44B8FA-C1B3-4B16-AB39-296993A6DDBF}" v="3" dt="2023-06-06T05:37:55.5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B44B8FA-C1B3-4B16-AB39-296993A6DDBF}"/>
    <pc:docChg chg="modSld">
      <pc:chgData name="Narelle Wheaton" userId="6e1b2b30-480e-4f91-806b-6735d5b9e446" providerId="ADAL" clId="{AB44B8FA-C1B3-4B16-AB39-296993A6DDBF}" dt="2023-06-06T05:37:50.525" v="0" actId="207"/>
      <pc:docMkLst>
        <pc:docMk/>
      </pc:docMkLst>
      <pc:sldChg chg="modSp">
        <pc:chgData name="Narelle Wheaton" userId="6e1b2b30-480e-4f91-806b-6735d5b9e446" providerId="ADAL" clId="{AB44B8FA-C1B3-4B16-AB39-296993A6DDBF}" dt="2023-06-06T05:37:50.525" v="0" actId="207"/>
        <pc:sldMkLst>
          <pc:docMk/>
          <pc:sldMk cId="0" sldId="256"/>
        </pc:sldMkLst>
        <pc:spChg chg="mod">
          <ac:chgData name="Narelle Wheaton" userId="6e1b2b30-480e-4f91-806b-6735d5b9e446" providerId="ADAL" clId="{AB44B8FA-C1B3-4B16-AB39-296993A6DDBF}" dt="2023-06-06T05:37:50.525" v="0" actId="207"/>
          <ac:spMkLst>
            <pc:docMk/>
            <pc:sldMk cId="0" sldId="256"/>
            <ac:spMk id="3076" creationId="{F14B6A81-259E-B30A-9F08-A7CF984C540E}"/>
          </ac:spMkLst>
        </pc:spChg>
      </pc:sldChg>
      <pc:sldChg chg="modSp">
        <pc:chgData name="Narelle Wheaton" userId="6e1b2b30-480e-4f91-806b-6735d5b9e446" providerId="ADAL" clId="{AB44B8FA-C1B3-4B16-AB39-296993A6DDBF}" dt="2023-06-06T05:37:50.525" v="0" actId="207"/>
        <pc:sldMkLst>
          <pc:docMk/>
          <pc:sldMk cId="0" sldId="257"/>
        </pc:sldMkLst>
        <pc:spChg chg="mod">
          <ac:chgData name="Narelle Wheaton" userId="6e1b2b30-480e-4f91-806b-6735d5b9e446" providerId="ADAL" clId="{AB44B8FA-C1B3-4B16-AB39-296993A6DDBF}" dt="2023-06-06T05:37:50.525" v="0" actId="207"/>
          <ac:spMkLst>
            <pc:docMk/>
            <pc:sldMk cId="0" sldId="257"/>
            <ac:spMk id="5124" creationId="{7855F15B-62E6-4355-F4D3-421F19BBCE48}"/>
          </ac:spMkLst>
        </pc:spChg>
      </pc:sldChg>
      <pc:sldChg chg="modSp">
        <pc:chgData name="Narelle Wheaton" userId="6e1b2b30-480e-4f91-806b-6735d5b9e446" providerId="ADAL" clId="{AB44B8FA-C1B3-4B16-AB39-296993A6DDBF}" dt="2023-06-06T05:37:50.525" v="0" actId="207"/>
        <pc:sldMkLst>
          <pc:docMk/>
          <pc:sldMk cId="0" sldId="258"/>
        </pc:sldMkLst>
        <pc:spChg chg="mod">
          <ac:chgData name="Narelle Wheaton" userId="6e1b2b30-480e-4f91-806b-6735d5b9e446" providerId="ADAL" clId="{AB44B8FA-C1B3-4B16-AB39-296993A6DDBF}" dt="2023-06-06T05:37:50.525" v="0" actId="207"/>
          <ac:spMkLst>
            <pc:docMk/>
            <pc:sldMk cId="0" sldId="258"/>
            <ac:spMk id="7172" creationId="{76F876FF-15F7-0981-90CF-BA32F833903B}"/>
          </ac:spMkLst>
        </pc:spChg>
      </pc:sldChg>
      <pc:sldChg chg="modSp">
        <pc:chgData name="Narelle Wheaton" userId="6e1b2b30-480e-4f91-806b-6735d5b9e446" providerId="ADAL" clId="{AB44B8FA-C1B3-4B16-AB39-296993A6DDBF}" dt="2023-06-06T05:37:50.525" v="0" actId="207"/>
        <pc:sldMkLst>
          <pc:docMk/>
          <pc:sldMk cId="0" sldId="259"/>
        </pc:sldMkLst>
        <pc:spChg chg="mod">
          <ac:chgData name="Narelle Wheaton" userId="6e1b2b30-480e-4f91-806b-6735d5b9e446" providerId="ADAL" clId="{AB44B8FA-C1B3-4B16-AB39-296993A6DDBF}" dt="2023-06-06T05:37:50.525" v="0" actId="207"/>
          <ac:spMkLst>
            <pc:docMk/>
            <pc:sldMk cId="0" sldId="259"/>
            <ac:spMk id="9220" creationId="{DAB0BEDB-FE42-4DC9-345B-1282FBCEE14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E5E35F1-941A-5ABB-5E2A-F83B15E1D1C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F28ABF4-4A87-04E5-11B1-68A562542F1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A24D0C5-11A8-2B2D-8A1F-C0AD0460B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D374176-E07C-C9CA-3DD0-73163FC1A9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37CEF92-7087-8CFC-058E-B9D8B3EB0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14D1595-9097-EC37-119A-35EF0C84C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A41EFA0-CE05-34FD-3CD3-C3F7D8A1AB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8095104-BD8A-4BF4-CD26-D5E296E605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155AC7F-F7D6-9686-C13A-71030261E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CC7D1C6-8DD6-23F2-2A97-248CDFB2A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0A75FA5F-171F-3A14-1428-B9BF0BA3C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0267EBA9-E6A8-4700-8F20-D73E41F0A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CAF616E4-8AAE-E0BA-86DF-774FA4DAA9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66E79AB5-B0DD-8DA5-00F2-E458928AED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DC1B8A-247B-1000-5075-B1EF9C9CD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1C82066B-23D9-0E75-EA09-102DE2694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2373A298-AA67-73B0-BD98-AACCE7C68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94C5945E-4F93-8D47-338E-A5617436F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977F1429-33D1-82D6-0E5E-0EBBF7A5D9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90FD1537-41EB-05EF-C2FC-44D625E12C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3498F90B-5956-F11D-1905-DEF322584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666B8DB-9CAD-6931-63F7-69A90ADE7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5311AAE3-E1C3-451E-818F-FE02CCC73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8120753D-85D7-6F18-7F1B-B6E48CFE0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C95C339A-26E1-1A7D-3116-E333999750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3AAFB336-5E74-04CD-A703-A3967F1C73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45FCF-FE37-35A0-D091-480E11680C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A7250A-EA91-2F3E-5A49-239076D56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B15879-6496-479A-3739-7F28D6E89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7AAC5-B25A-52ED-F837-A3C3AEB1E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1E27D-E1E4-A515-E2EC-29668AEC7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1015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352DD-D0C9-2A3D-3F4F-6CC815B0D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2A9EF2-2221-DCAD-259E-48D1017701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71D99-5026-9A8F-889F-7C4F28FCE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E0393-1956-F50F-4452-8428344F3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5B399C-1669-2C66-F2F7-EFAF79202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3340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8B1526-69DF-6170-176A-B0671C725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CF81D3-82DC-77E6-051B-17FFFC661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1A17C-2209-D6EC-6D16-9685559CB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BC025-A693-C793-4E67-1DA7B6ABC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8F4AC-99BA-F17B-C4BB-2C4D6482F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1198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073EE-0DB1-E725-0673-CDAFCD2DC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79610-757B-359E-A534-0DC06A1FB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B50B25-8985-3C3C-58F2-BBDBFC459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BDCE4-D8B5-DCBD-AF74-C934111D6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62BAA-1908-6D39-9D3A-E38A83534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8245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30F2F-A356-C96D-09F4-3E25C3F2F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F5C0E0-1C78-B196-8110-133F072D1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4CEBA-CA50-5402-7CE0-EBC2F883C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8B359-C3BC-2B7C-02EC-70C8C32D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40B924-1747-08F9-2CB7-5B19B9ED5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708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EF323-1B36-237A-B33C-8249EB2D8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FB973-22F0-CD1D-9C42-15F4BD4F57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E941FE-E106-2F61-19C8-9A18B44A8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1C8CB0-A573-58DF-3C30-42956550D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2C7778-F46C-DA5D-EEFD-3D584C2F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3A806-AD9D-288A-B591-711B50510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8352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8DA7F-7D52-3833-AB23-7D229D40D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F8883-69F6-15A3-987F-6D21760ED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28A8A-798B-F89F-182E-A9020E888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EED11-2112-93E4-E37C-A8FE1E4E16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D79203-534E-3508-0A4D-43CCE0DA6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CBFE61-CF64-9CA6-8770-A358C21ED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4929FB-9C6D-C04B-DBF6-AC1CBA958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2741C8-77E6-17F2-ED4A-687B3E6DF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037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924EE-3EAD-77D5-5912-FC4DC77A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55AB23-23A4-2D39-CA52-39369E30A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5C640A-F8FA-2E94-33EA-3D10DA0D8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657D5D-3C47-54E1-E03E-399C34B99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6410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E40345-32E0-0CBC-E0D3-B2E0AE357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5F2B49-A26F-9B99-E9C7-91B2F669C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6D5557-1D96-C786-6DC5-AEFD68993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3305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BACF8-DCB4-EAFD-C42D-6E4C1741C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A8311-50DE-A20C-B1BC-B0D81387E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B3018-2676-9FFD-062B-55002F10A0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3302C-39AA-C168-86D9-D23919434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B07E91-EFF1-0BEC-6F51-0DF91A67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9E82E-4DF6-67A9-8F1A-F66A34D1A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110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B8E6B-B979-7E30-C083-92A0672DD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4DCD37-8C9C-FA44-1D9D-A3D70D302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39BB6B-93C5-1C5B-718F-409676F595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915D18-54A5-A95A-657B-03D8DE2EA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38F0F-20F3-F16A-E28F-B15A0EE7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039B8E-76AC-3436-DAAC-7E109FA53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5507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4D9E62-E367-C3F0-7F8C-F043B822A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9F3D6-5380-4D95-9994-8CBE9E2B6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BB7BF9-3D38-B09B-B63D-4EB91244DA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A4644-FC71-4E38-827B-C8B9672B4739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C8B14-2FE2-6055-5403-5C3BB787E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13830-F572-BD03-9C1C-1104A01026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D7400-2238-4856-9380-FFEA55B2F4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92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1DFACB3B-C948-29DB-5CA0-16FED2F8A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1401BD2-965A-49CE-EF1C-96C8FE285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F14B6A81-259E-B30A-9F08-A7CF984C54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637" y="1570037"/>
            <a:ext cx="9864725" cy="3717925"/>
          </a:xfrm>
          <a:noFill/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1</a:t>
            </a:r>
          </a:p>
          <a:p>
            <a:pPr marL="0" indent="0" algn="ctr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Jehovah is our strength,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he shall be our song;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We shall </a:t>
            </a:r>
            <a:r>
              <a:rPr lang="en-US" altLang="en-US" sz="4000" b="0" i="0" dirty="0" err="1">
                <a:solidFill>
                  <a:srgbClr val="FFFFFF"/>
                </a:solidFill>
                <a:latin typeface="Calibri" panose="020F0502020204030204" pitchFamily="34" charset="0"/>
              </a:rPr>
              <a:t>o'ercome</a:t>
            </a: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 at length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Although our foes be strong.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vain does Satan then oppose,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God is stronger than his foes.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CE689E1-D6D2-F635-FB88-BC114425B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26BBD4F-82FA-C066-B7D5-65E281060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7855F15B-62E6-4355-F4D3-421F19BBCE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4893" y="1163637"/>
            <a:ext cx="10082213" cy="4530725"/>
          </a:xfrm>
          <a:noFill/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8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2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The Lord our refuge is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ever will remain;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Since he has made us his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He will our cause maintain.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vain our enemies oppose,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God is stronger than his foes.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586FB7A-1C22-941B-8E35-6E20C2AA7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1000043F-3910-270E-43AB-C3227E75E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76F876FF-15F7-0981-90CF-BA32F83390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5506" y="1350168"/>
            <a:ext cx="10440988" cy="4157663"/>
          </a:xfrm>
          <a:noFill/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3</a:t>
            </a:r>
          </a:p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The Lord our shepherd is;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He knows our every need,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since we now are his,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His care our souls will feed.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vain do sin and death oppose,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God is stronger than his foes.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73E3AA4-4DB1-890A-1BE4-313A622C3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9701AD8-7588-D8AF-E1BF-6FA85EFA1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DAB0BEDB-FE42-4DC9-345B-1282FBCEE1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1418431"/>
            <a:ext cx="10656888" cy="4021137"/>
          </a:xfrm>
          <a:noFill/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18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4</a:t>
            </a:r>
          </a:p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Our God our Father is;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Our names are on his heart;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We ever will be his,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He ne'er from us will part.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vain the mightiest powers oppose,</a:t>
            </a:r>
            <a:b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God is stronger than his foes.</a:t>
            </a:r>
          </a:p>
        </p:txBody>
      </p:sp>
      <p:sp>
        <p:nvSpPr>
          <p:cNvPr id="9221" name="Rectangle 1">
            <a:extLst>
              <a:ext uri="{FF2B5EF4-FFF2-40B4-BE49-F238E27FC236}">
                <a16:creationId xmlns:a16="http://schemas.microsoft.com/office/drawing/2014/main" id="{C3BBB8DF-9579-9413-3691-65940869E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578475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 i="0">
                <a:solidFill>
                  <a:srgbClr val="FFFFFF"/>
                </a:solidFill>
                <a:latin typeface="akagi_probook"/>
              </a:rPr>
              <a:t>CCLI Song # 940248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 i="0">
                <a:solidFill>
                  <a:srgbClr val="FFFFFF"/>
                </a:solidFill>
                <a:latin typeface="akagi_probook"/>
              </a:rPr>
              <a:t>Samuel Barnard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en-AU" altLang="en-US" sz="1100" b="0" i="0">
                <a:solidFill>
                  <a:srgbClr val="FFFFFF"/>
                </a:solidFill>
                <a:latin typeface="akagi_probook"/>
              </a:rPr>
              <a:t>Public Domain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>
                <a:solidFill>
                  <a:srgbClr val="FFFFFF"/>
                </a:solidFill>
                <a:latin typeface="akagi_probook"/>
              </a:rPr>
              <a:t>For use solely with the SongSelect® </a:t>
            </a:r>
            <a:r>
              <a:rPr lang="en-AU" altLang="en-US" sz="1100" b="0">
                <a:solidFill>
                  <a:srgbClr val="FFFFFF"/>
                </a:solidFill>
                <a:latin typeface="akagi_probook"/>
                <a:hlinkClick r:id="rId3"/>
              </a:rPr>
              <a:t>Terms of Use</a:t>
            </a:r>
            <a:r>
              <a:rPr lang="en-AU" altLang="en-US" sz="1100" b="0">
                <a:solidFill>
                  <a:srgbClr val="FFFFFF"/>
                </a:solidFill>
                <a:latin typeface="akagi_probook"/>
              </a:rPr>
              <a:t>. All rights reserved. </a:t>
            </a:r>
            <a:r>
              <a:rPr lang="en-AU" altLang="en-US" sz="1100" b="0">
                <a:solidFill>
                  <a:srgbClr val="FFFFFF"/>
                </a:solidFill>
                <a:latin typeface="akagi_probook"/>
                <a:hlinkClick r:id="rId4"/>
              </a:rPr>
              <a:t>www.ccli.com</a:t>
            </a:r>
            <a:endParaRPr lang="en-AU" altLang="en-US" sz="1100" b="0">
              <a:solidFill>
                <a:srgbClr val="FFFFFF"/>
              </a:solidFill>
              <a:latin typeface="akagi_probook"/>
            </a:endParaRP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 i="0">
                <a:solidFill>
                  <a:srgbClr val="FFFFFF"/>
                </a:solidFill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220</Words>
  <Application>Microsoft Office PowerPoint</Application>
  <PresentationFormat>Widescreen</PresentationFormat>
  <Paragraphs>17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9.</dc:title>
  <dc:creator>Brian Pratt</dc:creator>
  <cp:lastModifiedBy>Narelle Wheaton</cp:lastModifiedBy>
  <cp:revision>8</cp:revision>
  <dcterms:created xsi:type="dcterms:W3CDTF">1998-09-17T08:28:30Z</dcterms:created>
  <dcterms:modified xsi:type="dcterms:W3CDTF">2023-06-06T05:37:59Z</dcterms:modified>
</cp:coreProperties>
</file>